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7" r:id="rId3"/>
    <p:sldId id="286" r:id="rId4"/>
    <p:sldId id="278" r:id="rId5"/>
    <p:sldId id="259" r:id="rId6"/>
    <p:sldId id="280" r:id="rId7"/>
    <p:sldId id="260" r:id="rId8"/>
    <p:sldId id="264" r:id="rId9"/>
    <p:sldId id="287" r:id="rId10"/>
    <p:sldId id="263" r:id="rId11"/>
    <p:sldId id="265" r:id="rId12"/>
    <p:sldId id="288" r:id="rId13"/>
    <p:sldId id="272" r:id="rId14"/>
    <p:sldId id="28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57" d="100"/>
          <a:sy n="57" d="100"/>
        </p:scale>
        <p:origin x="-174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-243408"/>
            <a:ext cx="4176464" cy="6408712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cs typeface="Aharoni" pitchFamily="2" charset="-79"/>
              </a:rPr>
              <a:t>Родительское собрание:</a:t>
            </a: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«Путешествие в страну знаний» </a:t>
            </a:r>
            <a:b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1400" b="1" dirty="0" smtClean="0">
                <a:solidFill>
                  <a:srgbClr val="FF0000"/>
                </a:solidFill>
                <a:cs typeface="Aharoni" pitchFamily="2" charset="-79"/>
              </a:rPr>
              <a:t>Воспитатели: Подолюк Н.А., </a:t>
            </a:r>
            <a:r>
              <a:rPr lang="ru-RU" sz="1400" b="1" dirty="0" err="1" smtClean="0">
                <a:solidFill>
                  <a:srgbClr val="FF0000"/>
                </a:solidFill>
                <a:cs typeface="Aharoni" pitchFamily="2" charset="-79"/>
              </a:rPr>
              <a:t>Семиуглова</a:t>
            </a:r>
            <a:r>
              <a:rPr lang="ru-RU" sz="1400" b="1" dirty="0" smtClean="0">
                <a:solidFill>
                  <a:srgbClr val="FF0000"/>
                </a:solidFill>
                <a:cs typeface="Aharoni" pitchFamily="2" charset="-79"/>
              </a:rPr>
              <a:t> Т.Г. </a:t>
            </a:r>
            <a:r>
              <a:rPr lang="ru-RU" sz="16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1600" b="1" dirty="0" smtClean="0">
                <a:solidFill>
                  <a:srgbClr val="FF0000"/>
                </a:solidFill>
                <a:cs typeface="Aharoni" pitchFamily="2" charset="-79"/>
              </a:rPr>
              <a:t>2016 г.</a:t>
            </a:r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960440" cy="523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107504"/>
            <a:ext cx="8424936" cy="76328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800" b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-х</a:t>
            </a:r>
            <a:r>
              <a:rPr lang="ru-RU" sz="28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-ти</a:t>
            </a:r>
            <a:r>
              <a:rPr lang="ru-RU" sz="28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лет-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относительного </a:t>
            </a:r>
            <a:b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затишья</a:t>
            </a: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вышел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из кризиса </a:t>
            </a: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целом стал </a:t>
            </a:r>
            <a:b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спокойнее, послушнее, </a:t>
            </a:r>
            <a:b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покладистее.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b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b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Все </a:t>
            </a: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сильной </a:t>
            </a:r>
            <a:b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становится потребность </a:t>
            </a:r>
            <a:b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в друзьях</a:t>
            </a: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резко </a:t>
            </a:r>
            <a:b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возрастает интерес к</a:t>
            </a: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окружающему миру</a:t>
            </a: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Ученик1\Desktop\Новая папка\Группа\DSC_3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40245"/>
            <a:ext cx="3816424" cy="23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еник1\Desktop\Новая папка\Группа\DSC_3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419872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1009304" cy="1115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Ученик1\Desktop\Новая папка\Занятия\DSC_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6" y="1844824"/>
            <a:ext cx="4504732" cy="25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Ученик1\Desktop\Новая папка\Группа\DSC_337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23743"/>
            <a:ext cx="1965423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justclickit.ru/flash/alfa/alfa%20(2644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05878"/>
            <a:ext cx="7048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justclickit.ru/flash/alfa/alfa%20(10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26" y="5175086"/>
            <a:ext cx="9620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vamotkrytka.ru/_ph/9/2/636568810.gif?14745462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1" y="591706"/>
            <a:ext cx="792088" cy="6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justclickit.ru/flash/alfa/alfa%20(7588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15466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buybu.narod.ru/gifs/2222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88" y="836712"/>
            <a:ext cx="742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justclickit.ru/flash/alfa/alfa%20(8202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09" y="417611"/>
            <a:ext cx="8667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justclickit.ru/flash/alfa/alfa%20(8156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63" y="5114770"/>
            <a:ext cx="8858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4.bp.blogspot.com/-F4HeOFXPz_g/VFt0Ku48h3I/AAAAAAAAIG0/pQWUjq8ZQnE/s1600/0_39e61_bb606f10_X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08" y="4741697"/>
            <a:ext cx="866775" cy="8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Ученик1\Desktop\Новая папка\Группа\DSC_33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337324" cy="35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www.gifmania.ru/Animated-Gifs-Predmety/Animations-Office-supplies/Images-Office-Stationery/Scissors/Scissors-614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0821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s10.rimg.info/0c1db14c474eee3a145c4f067370fd8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08211"/>
            <a:ext cx="13811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forumsmile.ru/u/4/d/a/4da000d025be1de4e6911067878827f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76413"/>
            <a:ext cx="11049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://xn--66-jlceprni9a8j.xn--p1ai/uploadedFiles/images/87816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81271"/>
            <a:ext cx="1368152" cy="13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9"/>
            <a:ext cx="8136904" cy="720079"/>
          </a:xfrm>
        </p:spPr>
        <p:txBody>
          <a:bodyPr/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</a:rPr>
              <a:t>Вам, как </a:t>
            </a:r>
            <a:r>
              <a:rPr lang="ru-RU" sz="3600" b="1" u="sng" dirty="0" smtClean="0">
                <a:solidFill>
                  <a:srgbClr val="FF0000"/>
                </a:solidFill>
              </a:rPr>
              <a:t> </a:t>
            </a:r>
            <a:r>
              <a:rPr lang="ru-RU" sz="3600" b="1" u="sng" dirty="0">
                <a:solidFill>
                  <a:srgbClr val="FF0000"/>
                </a:solidFill>
              </a:rPr>
              <a:t>родителям, важно: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920879" cy="504056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Tx/>
              <a:buSzTx/>
            </a:pPr>
            <a:endParaRPr lang="ru-RU" sz="900" dirty="0">
              <a:solidFill>
                <a:srgbClr val="000000"/>
              </a:solidFill>
              <a:latin typeface="Comic Sans MS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3"/>
                </a:solidFill>
                <a:latin typeface="Comic Sans MS"/>
              </a:rPr>
              <a:t>   </a:t>
            </a: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Понять</a:t>
            </a:r>
            <a:r>
              <a:rPr lang="ru-RU" sz="1600" dirty="0">
                <a:solidFill>
                  <a:schemeClr val="accent3"/>
                </a:solidFill>
                <a:latin typeface="Comic Sans MS"/>
              </a:rPr>
              <a:t>, каковы в вашей семье правила и законы, которые ребенку не позволено нарушать. Помнить, что законов и запретов не должно быть слишком много, иначе их трудно </a:t>
            </a: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выполнить;</a:t>
            </a:r>
            <a:endParaRPr lang="ru-RU" sz="1600" dirty="0">
              <a:solidFill>
                <a:schemeClr val="accent3"/>
              </a:solidFill>
              <a:latin typeface="Comic Sans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   По </a:t>
            </a:r>
            <a:r>
              <a:rPr lang="ru-RU" sz="1600" dirty="0">
                <a:solidFill>
                  <a:schemeClr val="accent3"/>
                </a:solidFill>
                <a:latin typeface="Comic Sans MS"/>
              </a:rPr>
              <a:t>возможности вместо запретов предлагать альтернативы, формулируя их так</a:t>
            </a: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: </a:t>
            </a:r>
            <a:r>
              <a:rPr lang="ru-RU" sz="1600" u="sng" dirty="0" smtClean="0">
                <a:solidFill>
                  <a:srgbClr val="C00000"/>
                </a:solidFill>
                <a:latin typeface="Comic Sans MS"/>
              </a:rPr>
              <a:t>«</a:t>
            </a:r>
            <a:r>
              <a:rPr lang="ru-RU" sz="1600" u="sng" dirty="0">
                <a:solidFill>
                  <a:srgbClr val="C00000"/>
                </a:solidFill>
                <a:latin typeface="Comic Sans MS"/>
              </a:rPr>
              <a:t>Тебе нельзя рисовать на стене, но можно на этом </a:t>
            </a:r>
            <a:r>
              <a:rPr lang="ru-RU" sz="1600" u="sng" dirty="0" smtClean="0">
                <a:solidFill>
                  <a:srgbClr val="C00000"/>
                </a:solidFill>
                <a:latin typeface="Comic Sans MS"/>
              </a:rPr>
              <a:t>листе </a:t>
            </a:r>
            <a:r>
              <a:rPr lang="ru-RU" sz="1600" u="sng" dirty="0">
                <a:solidFill>
                  <a:srgbClr val="C00000"/>
                </a:solidFill>
                <a:latin typeface="Comic Sans MS"/>
              </a:rPr>
              <a:t>бумаги». </a:t>
            </a:r>
            <a:r>
              <a:rPr lang="ru-RU" sz="1600" dirty="0">
                <a:solidFill>
                  <a:schemeClr val="accent3"/>
                </a:solidFill>
                <a:latin typeface="Comic Sans MS"/>
              </a:rPr>
              <a:t>запреты рождают в ребенке либо чувство вины, либо злость и протест. Если вы что-то однозначно запрещаете ребенку, будьте готовы выдержать его </a:t>
            </a: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справедливую </a:t>
            </a:r>
            <a:r>
              <a:rPr lang="ru-RU" sz="1600" dirty="0">
                <a:solidFill>
                  <a:schemeClr val="accent3"/>
                </a:solidFill>
                <a:latin typeface="Comic Sans MS"/>
              </a:rPr>
              <a:t>злость или обиду по этому </a:t>
            </a: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поводу;</a:t>
            </a:r>
            <a:endParaRPr lang="ru-RU" sz="800" dirty="0">
              <a:solidFill>
                <a:schemeClr val="accent3"/>
              </a:solidFill>
              <a:latin typeface="Comic Sans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    Говорить </a:t>
            </a:r>
            <a:r>
              <a:rPr lang="ru-RU" sz="1600" dirty="0">
                <a:solidFill>
                  <a:schemeClr val="accent3"/>
                </a:solidFill>
                <a:latin typeface="Comic Sans MS"/>
              </a:rPr>
              <a:t>ребенку о своих чувствах, чтобы он лучше понимал, какую реакцию в другом человеке рождают те или иные его поступки.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    Быть </a:t>
            </a:r>
            <a:r>
              <a:rPr lang="ru-RU" sz="1600" dirty="0">
                <a:solidFill>
                  <a:schemeClr val="accent3"/>
                </a:solidFill>
                <a:latin typeface="Comic Sans MS"/>
              </a:rPr>
              <a:t>готовыми к тому, чтобы разобраться вместе с ним в сложной этической ситуации.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    Самим </a:t>
            </a:r>
            <a:r>
              <a:rPr lang="ru-RU" sz="1600" dirty="0">
                <a:solidFill>
                  <a:schemeClr val="accent3"/>
                </a:solidFill>
                <a:latin typeface="Comic Sans MS"/>
              </a:rPr>
              <a:t>жить в согласии с теми этическими принципами, которые вы транслируете ребенку. </a:t>
            </a:r>
            <a:endParaRPr lang="ru-RU" sz="800" dirty="0">
              <a:solidFill>
                <a:schemeClr val="accent3"/>
              </a:solidFill>
              <a:latin typeface="Comic Sans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/>
                </a:solidFill>
                <a:latin typeface="Comic Sans MS"/>
              </a:rPr>
              <a:t>     Помнить </a:t>
            </a:r>
            <a:r>
              <a:rPr lang="ru-RU" sz="1600" dirty="0">
                <a:solidFill>
                  <a:schemeClr val="accent3"/>
                </a:solidFill>
                <a:latin typeface="Comic Sans MS"/>
              </a:rPr>
              <a:t>о том, что не стоит при ребенке рассказывать различные страшные истории, говорить о тяжелых болезнях и смерти, потому что для некоторых детей подобная информация может стать сверхсильным раздражителем. Важно выслушивать ребенка, разделять с ним его страхи, позволяя ему проживать их вместе с вами. </a:t>
            </a:r>
            <a:endParaRPr lang="ru-RU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068529" cy="4968551"/>
          </a:xfrm>
        </p:spPr>
        <p:txBody>
          <a:bodyPr>
            <a:normAutofit/>
          </a:bodyPr>
          <a:lstStyle/>
          <a:p>
            <a:pPr algn="r"/>
            <a:r>
              <a:rPr lang="ru-RU" sz="3200" u="sng" dirty="0" smtClean="0">
                <a:solidFill>
                  <a:srgbClr val="FF0000"/>
                </a:solidFill>
              </a:rPr>
              <a:t>«</a:t>
            </a:r>
            <a:r>
              <a:rPr lang="ru-RU" sz="3200" u="sng" dirty="0">
                <a:solidFill>
                  <a:srgbClr val="FF0000"/>
                </a:solidFill>
              </a:rPr>
              <a:t>Пожелания </a:t>
            </a:r>
            <a:r>
              <a:rPr lang="ru-RU" sz="3200" u="sng" dirty="0" smtClean="0">
                <a:solidFill>
                  <a:srgbClr val="FF0000"/>
                </a:solidFill>
              </a:rPr>
              <a:t>для </a:t>
            </a:r>
            <a:r>
              <a:rPr lang="ru-RU" sz="3200" u="sng" dirty="0">
                <a:solidFill>
                  <a:srgbClr val="FF0000"/>
                </a:solidFill>
              </a:rPr>
              <a:t>детей» </a:t>
            </a:r>
            <a:r>
              <a:rPr lang="ru-RU" sz="3200" u="sng" dirty="0" smtClean="0">
                <a:solidFill>
                  <a:srgbClr val="FF0000"/>
                </a:solidFill>
              </a:rPr>
              <a:t/>
            </a:r>
            <a:br>
              <a:rPr lang="ru-RU" sz="3200" u="sng" dirty="0" smtClean="0">
                <a:solidFill>
                  <a:srgbClr val="FF0000"/>
                </a:solidFill>
              </a:rPr>
            </a:br>
            <a:r>
              <a:rPr lang="ru-RU" sz="3200" u="sng" dirty="0" smtClean="0">
                <a:solidFill>
                  <a:srgbClr val="FF0000"/>
                </a:solidFill>
              </a:rPr>
              <a:t/>
            </a:r>
            <a:br>
              <a:rPr lang="ru-RU" sz="3200" u="sng" dirty="0" smtClean="0">
                <a:solidFill>
                  <a:srgbClr val="FF0000"/>
                </a:solidFill>
              </a:rPr>
            </a:br>
            <a:r>
              <a:rPr lang="ru-RU" sz="3200" u="sng" dirty="0" smtClean="0">
                <a:solidFill>
                  <a:srgbClr val="FF0000"/>
                </a:solidFill>
              </a:rPr>
              <a:t/>
            </a:r>
            <a:br>
              <a:rPr lang="ru-RU" sz="3200" u="sng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Ты катись весёлый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бубен,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Быстро, быстро по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рукам.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У   кого   весёлый   бубен, Пожелание  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скажет нам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7" name="Picture 5" descr="http://www.playcast.ru/uploads/2015/09/21/1514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6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96752"/>
            <a:ext cx="3744416" cy="2088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Благодарим за </a:t>
            </a:r>
            <a:b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внимание!</a:t>
            </a:r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87" y="476672"/>
            <a:ext cx="468052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985512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Цел</a:t>
            </a:r>
            <a:r>
              <a:rPr lang="ru-RU" sz="2800" dirty="0">
                <a:solidFill>
                  <a:srgbClr val="FF0000"/>
                </a:solidFill>
              </a:rPr>
              <a:t>ь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расширение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взаимодействия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между воспитателем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родителями;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Задачи</a:t>
            </a:r>
            <a:r>
              <a:rPr lang="ru-RU" sz="2800" u="sng" dirty="0">
                <a:solidFill>
                  <a:srgbClr val="FF0000"/>
                </a:solidFill>
              </a:rPr>
              <a:t>: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Рассмотреть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возрастные и индивидуальные особенности детей 4-5 лет;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Познакомить родителей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 задачами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новый учебный год.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Наши помощники!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C:\Users\Ученик1\Desktop\Новая папка\Участок\DSC_3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198">
            <a:off x="775279" y="1490680"/>
            <a:ext cx="3566364" cy="2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Ученик1\Desktop\Новая папка\Участок\DSC_3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431">
            <a:off x="4940768" y="1626739"/>
            <a:ext cx="3424267" cy="19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Ученик1\Desktop\Новая папка\Участок\DSC_3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694379" cy="20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Ученик1\Desktop\Новая папка\Участок\DSC_3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694380" cy="20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3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19043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548680"/>
            <a:ext cx="7920880" cy="16561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Наша группа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«Сказка»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Ученик1\Desktop\Новая папка\DSC_3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254663" cy="35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7"/>
            <a:ext cx="6777317" cy="14401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Что изменилось в вашем ребенке?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861894" cy="33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686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3"/>
                </a:solidFill>
              </a:rPr>
              <a:t>Возрастные особенности детей 4-5лет:</a:t>
            </a:r>
            <a:endParaRPr lang="ru-RU" b="1" u="sng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C:\Users\Ученик1\Desktop\Новая папка\Группа\DSC_3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6491"/>
            <a:ext cx="2590256" cy="145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еник1\Desktop\Новая папка\Группа\DSC_3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47" y="2066491"/>
            <a:ext cx="2472273" cy="13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еник1\Desktop\Новая папка\Группа\DSC_3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40" y="1989869"/>
            <a:ext cx="128074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ченик1\Desktop\Новая папка\Группа\DSC_33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95614"/>
            <a:ext cx="2523772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Ученик1\Desktop\Новая папка\Группа\DSC_33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25" y="3700946"/>
            <a:ext cx="2011716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Ученик1\Desktop\Новая папка\Группа\DSC_33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30" y="4995614"/>
            <a:ext cx="228600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Ученик1\Desktop\Новая папка\Группа\DSC_33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40" y="4437112"/>
            <a:ext cx="128074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Ученик1\Desktop\Новая папка\Группа\DSC_33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5" y="3612139"/>
            <a:ext cx="2076825" cy="11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еник1\Desktop\Новая папка\Участок\DSC_3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432140" cy="41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еник1\Desktop\Новая папка\Участок\DSC_3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4590478" cy="25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еник1\Desktop\Новая папка\Участок\DSC_3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7001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Ученик1\Desktop\Новая папка\Группа\DSC_3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510136" cy="44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ченик1\Desktop\Новая папка\Группа\DSC_3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5" y="3567154"/>
            <a:ext cx="4389022" cy="24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Ученик1\Desktop\Новая папка\Группа\DSC_3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4" y="85215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971</TotalTime>
  <Words>235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Родительское собрание: «Путешествие в страну знаний»    Воспитатели: Подолюк Н.А., Семиуглова Т.Г.  2016 г.</vt:lpstr>
      <vt:lpstr>Цель: -  расширение взаимодействия между воспитателем и родителями; -  Задачи: - Рассмотреть возрастные и индивидуальные особенности детей 4-5 лет; - Познакомить родителей с задачами на новый учебный год. </vt:lpstr>
      <vt:lpstr>Наши помощники!</vt:lpstr>
      <vt:lpstr>Презентация PowerPoint</vt:lpstr>
      <vt:lpstr>Наша группа  «Сказка»</vt:lpstr>
      <vt:lpstr>Презентация PowerPoint</vt:lpstr>
      <vt:lpstr>Возрастные особенности детей 4-5лет:</vt:lpstr>
      <vt:lpstr>Презентация PowerPoint</vt:lpstr>
      <vt:lpstr>Презентация PowerPoint</vt:lpstr>
      <vt:lpstr>    Возраст от 4-х до 5-ти лет-      период относительного    затишья. Ребенок вышел   из кризиса и в целом стал      спокойнее, послушнее,              покладистее.                                                                                                                                                                                                                       Все более сильной                                                        становится потребность                                                               в друзьях, резко                                                           возрастает интерес к                                                            окружающему миру. </vt:lpstr>
      <vt:lpstr>Презентация PowerPoint</vt:lpstr>
      <vt:lpstr>Презентация PowerPoint</vt:lpstr>
      <vt:lpstr>Вам, как  родителям, важно:</vt:lpstr>
      <vt:lpstr>«Пожелания для детей»    «Ты катись весёлый бубен, Быстро, быстро по рукам. У   кого   весёлый   бубен, Пожелание   скажет нам» </vt:lpstr>
      <vt:lpstr>Благодарим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Ученик1</cp:lastModifiedBy>
  <cp:revision>69</cp:revision>
  <dcterms:created xsi:type="dcterms:W3CDTF">2015-09-07T08:14:38Z</dcterms:created>
  <dcterms:modified xsi:type="dcterms:W3CDTF">2016-10-11T10:02:24Z</dcterms:modified>
</cp:coreProperties>
</file>